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59" r:id="rId1"/>
  </p:sldMasterIdLst>
  <p:notesMasterIdLst>
    <p:notesMasterId r:id="rId19"/>
  </p:notesMasterIdLst>
  <p:sldIdLst>
    <p:sldId id="256" r:id="rId2"/>
    <p:sldId id="257" r:id="rId3"/>
    <p:sldId id="258" r:id="rId4"/>
    <p:sldId id="266" r:id="rId5"/>
    <p:sldId id="259" r:id="rId6"/>
    <p:sldId id="265" r:id="rId7"/>
    <p:sldId id="263" r:id="rId8"/>
    <p:sldId id="268" r:id="rId9"/>
    <p:sldId id="260" r:id="rId10"/>
    <p:sldId id="270" r:id="rId11"/>
    <p:sldId id="271" r:id="rId12"/>
    <p:sldId id="264" r:id="rId13"/>
    <p:sldId id="269" r:id="rId14"/>
    <p:sldId id="272" r:id="rId15"/>
    <p:sldId id="262" r:id="rId16"/>
    <p:sldId id="267" r:id="rId17"/>
    <p:sldId id="261" r:id="rId18"/>
  </p:sldIdLst>
  <p:sldSz cx="9144000" cy="5143500" type="screen16x9"/>
  <p:notesSz cx="6858000" cy="9144000"/>
  <p:embeddedFontLst>
    <p:embeddedFont>
      <p:font typeface="나눔바른펜" panose="020B0600000101010101" charset="-127"/>
      <p:regular r:id="rId20"/>
      <p:bold r:id="rId21"/>
    </p:embeddedFont>
    <p:embeddedFont>
      <p:font typeface="맑은 고딕" panose="020B0503020000020004" pitchFamily="50" charset="-127"/>
      <p:regular r:id="rId22"/>
      <p:bold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2D27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8" d="100"/>
          <a:sy n="148" d="100"/>
        </p:scale>
        <p:origin x="-558" y="-10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27539930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7d1de231b4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7d1de231b4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7d1de231b4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7d1de231b4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7d1de231b4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7d1de231b4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7d1de231b4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7d1de231b4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7d1de231b4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7d1de231b4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7d1de231b4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7d1de231b4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7d1de231b4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7d1de231b4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7d1de231b4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7d1de231b4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7d1de231b4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7d1de231b4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7d1de231b4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7d1de231b4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7d1de231b4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7d1de231b4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7d1de231b4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7d1de231b4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7d1de231b4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7d1de231b4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7d1de231b4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7d1de231b4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7d1de231b4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7d1de231b4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7d1de231b4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7d1de231b4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bg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3365" y="1177226"/>
            <a:ext cx="1949676" cy="1949676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/>
        </p:nvSpPr>
        <p:spPr>
          <a:xfrm>
            <a:off x="1719590" y="1328313"/>
            <a:ext cx="6061500" cy="21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4800" b="1" dirty="0">
                <a:latin typeface="나눔바른펜" pitchFamily="50" charset="-127"/>
                <a:ea typeface="나눔바른펜" pitchFamily="50" charset="-127"/>
              </a:rPr>
              <a:t>써티스뱅크</a:t>
            </a:r>
            <a:endParaRPr sz="4800" b="1" dirty="0">
              <a:latin typeface="나눔바른펜" pitchFamily="50" charset="-127"/>
              <a:ea typeface="나눔바른펜" pitchFamily="50" charset="-127"/>
            </a:endParaRPr>
          </a:p>
          <a:p>
            <a:pPr marL="45720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latin typeface="나눔바른펜" pitchFamily="50" charset="-127"/>
              <a:ea typeface="나눔바른펜" pitchFamily="50" charset="-127"/>
            </a:endParaRPr>
          </a:p>
          <a:p>
            <a:pPr marL="45720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600" dirty="0">
                <a:latin typeface="나눔바른펜" pitchFamily="50" charset="-127"/>
                <a:ea typeface="나눔바른펜" pitchFamily="50" charset="-127"/>
              </a:rPr>
              <a:t>은행 입 출금 관리 프로그램</a:t>
            </a:r>
            <a:endParaRPr sz="3600" dirty="0">
              <a:latin typeface="나눔바른펜" pitchFamily="50" charset="-127"/>
              <a:ea typeface="나눔바른펜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-194553" y="0"/>
            <a:ext cx="9591472" cy="23994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-269132" y="4903551"/>
            <a:ext cx="9591472" cy="23994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194553" y="0"/>
            <a:ext cx="9591472" cy="23994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-269132" y="4903551"/>
            <a:ext cx="9591472" cy="23994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0" y="246434"/>
            <a:ext cx="2950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dirty="0" smtClean="0">
                <a:latin typeface="나눔바른펜" pitchFamily="50" charset="-127"/>
                <a:ea typeface="나눔바른펜" pitchFamily="50" charset="-127"/>
              </a:rPr>
              <a:t>3. </a:t>
            </a:r>
            <a:r>
              <a:rPr lang="ko-KR" altLang="en-US" sz="1800" b="1" dirty="0" smtClean="0">
                <a:latin typeface="나눔바른펜" pitchFamily="50" charset="-127"/>
                <a:ea typeface="나눔바른펜" pitchFamily="50" charset="-127"/>
              </a:rPr>
              <a:t>기능 소개 </a:t>
            </a:r>
            <a:r>
              <a:rPr lang="en-US" altLang="ko-KR" sz="1800" b="1" dirty="0" smtClean="0">
                <a:latin typeface="나눔바른펜" pitchFamily="50" charset="-127"/>
                <a:ea typeface="나눔바른펜" pitchFamily="50" charset="-127"/>
              </a:rPr>
              <a:t>– </a:t>
            </a:r>
            <a:r>
              <a:rPr lang="ko-KR" altLang="en-US" sz="1800" b="1" dirty="0" err="1" smtClean="0">
                <a:latin typeface="나눔바른펜" pitchFamily="50" charset="-127"/>
                <a:ea typeface="나눔바른펜" pitchFamily="50" charset="-127"/>
              </a:rPr>
              <a:t>내정보</a:t>
            </a:r>
            <a:r>
              <a:rPr lang="ko-KR" altLang="en-US" sz="1800" b="1" dirty="0" smtClean="0">
                <a:latin typeface="나눔바른펜" pitchFamily="50" charset="-127"/>
                <a:ea typeface="나눔바른펜" pitchFamily="50" charset="-127"/>
              </a:rPr>
              <a:t> 조회</a:t>
            </a:r>
            <a:endParaRPr lang="ko-KR" altLang="en-US" sz="1800" b="1" dirty="0">
              <a:latin typeface="나눔바른펜" pitchFamily="50" charset="-127"/>
              <a:ea typeface="나눔바른펜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748514" y="4381930"/>
            <a:ext cx="33463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err="1" smtClean="0">
                <a:latin typeface="나눔바른펜" pitchFamily="50" charset="-127"/>
                <a:ea typeface="나눔바른펜" pitchFamily="50" charset="-127"/>
              </a:rPr>
              <a:t>내정보</a:t>
            </a:r>
            <a:r>
              <a:rPr lang="ko-KR" altLang="en-US" sz="2400" b="1" dirty="0" smtClean="0">
                <a:latin typeface="나눔바른펜" pitchFamily="50" charset="-127"/>
                <a:ea typeface="나눔바른펜" pitchFamily="50" charset="-127"/>
              </a:rPr>
              <a:t> 조회 화면</a:t>
            </a:r>
            <a:endParaRPr lang="ko-KR" altLang="en-US" sz="2400" b="1" dirty="0">
              <a:latin typeface="나눔바른펜" pitchFamily="50" charset="-127"/>
              <a:ea typeface="나눔바른펜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0748" y="625652"/>
            <a:ext cx="3541849" cy="3658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99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194553" y="0"/>
            <a:ext cx="9591472" cy="23994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-269132" y="4903551"/>
            <a:ext cx="9591472" cy="23994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0" y="246434"/>
            <a:ext cx="2950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dirty="0" smtClean="0">
                <a:latin typeface="나눔바른펜" pitchFamily="50" charset="-127"/>
                <a:ea typeface="나눔바른펜" pitchFamily="50" charset="-127"/>
              </a:rPr>
              <a:t>3. </a:t>
            </a:r>
            <a:r>
              <a:rPr lang="ko-KR" altLang="en-US" sz="1800" b="1" dirty="0" smtClean="0">
                <a:latin typeface="나눔바른펜" pitchFamily="50" charset="-127"/>
                <a:ea typeface="나눔바른펜" pitchFamily="50" charset="-127"/>
              </a:rPr>
              <a:t>기능 소개 </a:t>
            </a:r>
            <a:r>
              <a:rPr lang="en-US" altLang="ko-KR" sz="1800" b="1" dirty="0" smtClean="0">
                <a:latin typeface="나눔바른펜" pitchFamily="50" charset="-127"/>
                <a:ea typeface="나눔바른펜" pitchFamily="50" charset="-127"/>
              </a:rPr>
              <a:t>– </a:t>
            </a:r>
            <a:r>
              <a:rPr lang="ko-KR" altLang="en-US" sz="1800" b="1" dirty="0" err="1" smtClean="0">
                <a:latin typeface="나눔바른펜" pitchFamily="50" charset="-127"/>
                <a:ea typeface="나눔바른펜" pitchFamily="50" charset="-127"/>
              </a:rPr>
              <a:t>내정보</a:t>
            </a:r>
            <a:r>
              <a:rPr lang="ko-KR" altLang="en-US" sz="1800" b="1" dirty="0" smtClean="0">
                <a:latin typeface="나눔바른펜" pitchFamily="50" charset="-127"/>
                <a:ea typeface="나눔바른펜" pitchFamily="50" charset="-127"/>
              </a:rPr>
              <a:t> 수정</a:t>
            </a:r>
            <a:endParaRPr lang="ko-KR" altLang="en-US" sz="1800" b="1" dirty="0">
              <a:latin typeface="나눔바른펜" pitchFamily="50" charset="-127"/>
              <a:ea typeface="나눔바른펜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748514" y="4381930"/>
            <a:ext cx="33463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err="1" smtClean="0">
                <a:latin typeface="나눔바른펜" pitchFamily="50" charset="-127"/>
                <a:ea typeface="나눔바른펜" pitchFamily="50" charset="-127"/>
              </a:rPr>
              <a:t>내정보</a:t>
            </a:r>
            <a:r>
              <a:rPr lang="ko-KR" altLang="en-US" sz="2400" b="1" dirty="0" smtClean="0">
                <a:latin typeface="나눔바른펜" pitchFamily="50" charset="-127"/>
                <a:ea typeface="나눔바른펜" pitchFamily="50" charset="-127"/>
              </a:rPr>
              <a:t> 수정 화면</a:t>
            </a:r>
            <a:endParaRPr lang="ko-KR" altLang="en-US" sz="2400" b="1" dirty="0">
              <a:latin typeface="나눔바른펜" pitchFamily="50" charset="-127"/>
              <a:ea typeface="나눔바른펜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94" y="666733"/>
            <a:ext cx="4118754" cy="3650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170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194553" y="0"/>
            <a:ext cx="9591472" cy="23994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-269132" y="4903551"/>
            <a:ext cx="9591472" cy="23994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0" y="246434"/>
            <a:ext cx="2950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dirty="0" smtClean="0">
                <a:latin typeface="나눔바른펜" pitchFamily="50" charset="-127"/>
                <a:ea typeface="나눔바른펜" pitchFamily="50" charset="-127"/>
              </a:rPr>
              <a:t>3. </a:t>
            </a:r>
            <a:r>
              <a:rPr lang="ko-KR" altLang="en-US" sz="1800" b="1" dirty="0" smtClean="0">
                <a:latin typeface="나눔바른펜" pitchFamily="50" charset="-127"/>
                <a:ea typeface="나눔바른펜" pitchFamily="50" charset="-127"/>
              </a:rPr>
              <a:t>기능 소개</a:t>
            </a:r>
            <a:r>
              <a:rPr lang="en-US" altLang="ko-KR" sz="1800" b="1" dirty="0" smtClean="0">
                <a:latin typeface="나눔바른펜" pitchFamily="50" charset="-127"/>
                <a:ea typeface="나눔바른펜" pitchFamily="50" charset="-127"/>
              </a:rPr>
              <a:t>– </a:t>
            </a:r>
            <a:r>
              <a:rPr lang="ko-KR" altLang="en-US" sz="1800" b="1" dirty="0" smtClean="0">
                <a:latin typeface="나눔바른펜" pitchFamily="50" charset="-127"/>
                <a:ea typeface="나눔바른펜" pitchFamily="50" charset="-127"/>
              </a:rPr>
              <a:t>입</a:t>
            </a:r>
            <a:r>
              <a:rPr lang="en-US" altLang="ko-KR" sz="1800" b="1" dirty="0" smtClean="0">
                <a:latin typeface="나눔바른펜" pitchFamily="50" charset="-127"/>
                <a:ea typeface="나눔바른펜" pitchFamily="50" charset="-127"/>
              </a:rPr>
              <a:t>/</a:t>
            </a:r>
            <a:r>
              <a:rPr lang="ko-KR" altLang="en-US" sz="1800" b="1" dirty="0" smtClean="0">
                <a:latin typeface="나눔바른펜" pitchFamily="50" charset="-127"/>
                <a:ea typeface="나눔바른펜" pitchFamily="50" charset="-127"/>
              </a:rPr>
              <a:t>출금</a:t>
            </a:r>
            <a:endParaRPr lang="ko-KR" altLang="en-US" sz="1800" b="1" dirty="0">
              <a:latin typeface="나눔바른펜" pitchFamily="50" charset="-127"/>
              <a:ea typeface="나눔바른펜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47050" y="3835961"/>
            <a:ext cx="33463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smtClean="0">
                <a:latin typeface="나눔바른펜" pitchFamily="50" charset="-127"/>
                <a:ea typeface="나눔바른펜" pitchFamily="50" charset="-127"/>
              </a:rPr>
              <a:t>입금 화면</a:t>
            </a:r>
            <a:endParaRPr lang="ko-KR" altLang="en-US" sz="2400" b="1" dirty="0">
              <a:latin typeface="나눔바른펜" pitchFamily="50" charset="-127"/>
              <a:ea typeface="나눔바른펜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822426" y="3835961"/>
            <a:ext cx="33463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smtClean="0">
                <a:latin typeface="나눔바른펜" pitchFamily="50" charset="-127"/>
                <a:ea typeface="나눔바른펜" pitchFamily="50" charset="-127"/>
              </a:rPr>
              <a:t>출금 화면</a:t>
            </a:r>
            <a:endParaRPr lang="ko-KR" altLang="en-US" sz="2400" b="1" dirty="0">
              <a:latin typeface="나눔바른펜" pitchFamily="50" charset="-127"/>
              <a:ea typeface="나눔바른펜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959" y="960354"/>
            <a:ext cx="3422498" cy="268106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9311" y="943522"/>
            <a:ext cx="3472544" cy="2697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689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194553" y="0"/>
            <a:ext cx="9591472" cy="23994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-269132" y="4903551"/>
            <a:ext cx="9591472" cy="23994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0" y="246434"/>
            <a:ext cx="2950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dirty="0" smtClean="0">
                <a:latin typeface="나눔바른펜" pitchFamily="50" charset="-127"/>
                <a:ea typeface="나눔바른펜" pitchFamily="50" charset="-127"/>
              </a:rPr>
              <a:t>3. </a:t>
            </a:r>
            <a:r>
              <a:rPr lang="ko-KR" altLang="en-US" sz="1800" b="1" dirty="0" smtClean="0">
                <a:latin typeface="나눔바른펜" pitchFamily="50" charset="-127"/>
                <a:ea typeface="나눔바른펜" pitchFamily="50" charset="-127"/>
              </a:rPr>
              <a:t>기능 소개 </a:t>
            </a:r>
            <a:r>
              <a:rPr lang="en-US" altLang="ko-KR" sz="1800" b="1" dirty="0" smtClean="0">
                <a:latin typeface="나눔바른펜" pitchFamily="50" charset="-127"/>
                <a:ea typeface="나눔바른펜" pitchFamily="50" charset="-127"/>
              </a:rPr>
              <a:t>– </a:t>
            </a:r>
            <a:r>
              <a:rPr lang="ko-KR" altLang="en-US" sz="1800" b="1" dirty="0" smtClean="0">
                <a:latin typeface="나눔바른펜" pitchFamily="50" charset="-127"/>
                <a:ea typeface="나눔바른펜" pitchFamily="50" charset="-127"/>
              </a:rPr>
              <a:t>계좌이</a:t>
            </a:r>
            <a:r>
              <a:rPr lang="ko-KR" altLang="en-US" sz="1800" b="1" dirty="0">
                <a:latin typeface="나눔바른펜" pitchFamily="50" charset="-127"/>
                <a:ea typeface="나눔바른펜" pitchFamily="50" charset="-127"/>
              </a:rPr>
              <a:t>체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09201" y="4259715"/>
            <a:ext cx="29320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smtClean="0">
                <a:latin typeface="나눔바른펜" pitchFamily="50" charset="-127"/>
                <a:ea typeface="나눔바른펜" pitchFamily="50" charset="-127"/>
              </a:rPr>
              <a:t>관리자 계좌이체 화면</a:t>
            </a:r>
            <a:endParaRPr lang="ko-KR" altLang="en-US" sz="2400" b="1" dirty="0">
              <a:latin typeface="나눔바른펜" pitchFamily="50" charset="-127"/>
              <a:ea typeface="나눔바른펜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007788" y="4259715"/>
            <a:ext cx="29320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smtClean="0">
                <a:latin typeface="나눔바른펜" pitchFamily="50" charset="-127"/>
                <a:ea typeface="나눔바른펜" pitchFamily="50" charset="-127"/>
              </a:rPr>
              <a:t>일반 고객 계좌이</a:t>
            </a:r>
            <a:r>
              <a:rPr lang="ko-KR" altLang="en-US" sz="2400" b="1" dirty="0">
                <a:latin typeface="나눔바른펜" pitchFamily="50" charset="-127"/>
                <a:ea typeface="나눔바른펜" pitchFamily="50" charset="-127"/>
              </a:rPr>
              <a:t>체</a:t>
            </a:r>
            <a:r>
              <a:rPr lang="ko-KR" altLang="en-US" sz="2400" b="1" dirty="0" smtClean="0">
                <a:latin typeface="나눔바른펜" pitchFamily="50" charset="-127"/>
                <a:ea typeface="나눔바른펜" pitchFamily="50" charset="-127"/>
              </a:rPr>
              <a:t> 화면</a:t>
            </a:r>
            <a:endParaRPr lang="ko-KR" altLang="en-US" sz="2400" b="1" dirty="0">
              <a:latin typeface="나눔바른펜" pitchFamily="50" charset="-127"/>
              <a:ea typeface="나눔바른펜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109" y="661481"/>
            <a:ext cx="2702190" cy="353986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0640" y="614851"/>
            <a:ext cx="2906301" cy="3586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310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194553" y="0"/>
            <a:ext cx="9591472" cy="23994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-269132" y="4903551"/>
            <a:ext cx="9591472" cy="23994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0" y="246434"/>
            <a:ext cx="2950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dirty="0" smtClean="0">
                <a:latin typeface="나눔바른펜" pitchFamily="50" charset="-127"/>
                <a:ea typeface="나눔바른펜" pitchFamily="50" charset="-127"/>
              </a:rPr>
              <a:t>3. </a:t>
            </a:r>
            <a:r>
              <a:rPr lang="ko-KR" altLang="en-US" sz="1800" b="1" dirty="0" smtClean="0">
                <a:latin typeface="나눔바른펜" pitchFamily="50" charset="-127"/>
                <a:ea typeface="나눔바른펜" pitchFamily="50" charset="-127"/>
              </a:rPr>
              <a:t>기능 소개 </a:t>
            </a:r>
            <a:r>
              <a:rPr lang="en-US" altLang="ko-KR" sz="1800" b="1" dirty="0" smtClean="0">
                <a:latin typeface="나눔바른펜" pitchFamily="50" charset="-127"/>
                <a:ea typeface="나눔바른펜" pitchFamily="50" charset="-127"/>
              </a:rPr>
              <a:t>– </a:t>
            </a:r>
            <a:r>
              <a:rPr lang="ko-KR" altLang="en-US" sz="1800" b="1" dirty="0" smtClean="0">
                <a:latin typeface="나눔바른펜" pitchFamily="50" charset="-127"/>
                <a:ea typeface="나눔바른펜" pitchFamily="50" charset="-127"/>
              </a:rPr>
              <a:t>회원탈퇴</a:t>
            </a:r>
            <a:endParaRPr lang="ko-KR" altLang="en-US" sz="1800" b="1" dirty="0">
              <a:latin typeface="나눔바른펜" pitchFamily="50" charset="-127"/>
              <a:ea typeface="나눔바른펜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748514" y="4381930"/>
            <a:ext cx="33463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smtClean="0">
                <a:latin typeface="나눔바른펜" pitchFamily="50" charset="-127"/>
                <a:ea typeface="나눔바른펜" pitchFamily="50" charset="-127"/>
              </a:rPr>
              <a:t>회원탈</a:t>
            </a:r>
            <a:r>
              <a:rPr lang="ko-KR" altLang="en-US" sz="2400" b="1" dirty="0">
                <a:latin typeface="나눔바른펜" pitchFamily="50" charset="-127"/>
                <a:ea typeface="나눔바른펜" pitchFamily="50" charset="-127"/>
              </a:rPr>
              <a:t>퇴</a:t>
            </a:r>
            <a:r>
              <a:rPr lang="ko-KR" altLang="en-US" sz="2400" b="1" dirty="0" smtClean="0">
                <a:latin typeface="나눔바른펜" pitchFamily="50" charset="-127"/>
                <a:ea typeface="나눔바른펜" pitchFamily="50" charset="-127"/>
              </a:rPr>
              <a:t> 화면</a:t>
            </a:r>
            <a:endParaRPr lang="ko-KR" altLang="en-US" sz="2400" b="1" dirty="0">
              <a:latin typeface="나눔바른펜" pitchFamily="50" charset="-127"/>
              <a:ea typeface="나눔바른펜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0207" y="640322"/>
            <a:ext cx="3462927" cy="3632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493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-194553" y="0"/>
            <a:ext cx="9591472" cy="23994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-269132" y="4903551"/>
            <a:ext cx="9591472" cy="23994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0" y="246434"/>
            <a:ext cx="2950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dirty="0">
                <a:latin typeface="나눔바른펜" pitchFamily="50" charset="-127"/>
                <a:ea typeface="나눔바른펜" pitchFamily="50" charset="-127"/>
              </a:rPr>
              <a:t>3</a:t>
            </a:r>
            <a:r>
              <a:rPr lang="en-US" altLang="ko-KR" sz="1800" b="1" dirty="0" smtClean="0">
                <a:latin typeface="나눔바른펜" pitchFamily="50" charset="-127"/>
                <a:ea typeface="나눔바른펜" pitchFamily="50" charset="-127"/>
              </a:rPr>
              <a:t>. </a:t>
            </a:r>
            <a:r>
              <a:rPr lang="ko-KR" altLang="en-US" sz="1800" b="1" dirty="0" smtClean="0">
                <a:latin typeface="나눔바른펜" pitchFamily="50" charset="-127"/>
                <a:ea typeface="나눔바른펜" pitchFamily="50" charset="-127"/>
              </a:rPr>
              <a:t>기능 소개 </a:t>
            </a:r>
            <a:r>
              <a:rPr lang="en-US" altLang="ko-KR" sz="1800" b="1" dirty="0" smtClean="0">
                <a:latin typeface="나눔바른펜" pitchFamily="50" charset="-127"/>
                <a:ea typeface="나눔바른펜" pitchFamily="50" charset="-127"/>
              </a:rPr>
              <a:t>– </a:t>
            </a:r>
            <a:r>
              <a:rPr lang="en-US" altLang="ko-KR" sz="1800" b="1" dirty="0" err="1" smtClean="0">
                <a:latin typeface="나눔바른펜" pitchFamily="50" charset="-127"/>
                <a:ea typeface="나눔바른펜" pitchFamily="50" charset="-127"/>
              </a:rPr>
              <a:t>QnA</a:t>
            </a:r>
            <a:r>
              <a:rPr lang="en-US" altLang="ko-KR" sz="1800" b="1" dirty="0" smtClean="0">
                <a:latin typeface="나눔바른펜" pitchFamily="50" charset="-127"/>
                <a:ea typeface="나눔바른펜" pitchFamily="50" charset="-127"/>
              </a:rPr>
              <a:t> </a:t>
            </a:r>
            <a:r>
              <a:rPr lang="ko-KR" altLang="en-US" sz="1800" b="1" dirty="0" err="1" smtClean="0">
                <a:latin typeface="나눔바른펜" pitchFamily="50" charset="-127"/>
                <a:ea typeface="나눔바른펜" pitchFamily="50" charset="-127"/>
              </a:rPr>
              <a:t>챗봇</a:t>
            </a:r>
            <a:r>
              <a:rPr lang="ko-KR" altLang="en-US" sz="1800" b="1" dirty="0" smtClean="0">
                <a:latin typeface="나눔바른펜" pitchFamily="50" charset="-127"/>
                <a:ea typeface="나눔바른펜" pitchFamily="50" charset="-127"/>
              </a:rPr>
              <a:t> </a:t>
            </a:r>
            <a:r>
              <a:rPr lang="en-US" altLang="ko-KR" sz="1800" b="1" dirty="0" smtClean="0">
                <a:latin typeface="나눔바른펜" pitchFamily="50" charset="-127"/>
                <a:ea typeface="나눔바른펜" pitchFamily="50" charset="-127"/>
              </a:rPr>
              <a:t> </a:t>
            </a:r>
            <a:endParaRPr lang="ko-KR" altLang="en-US" sz="1800" b="1" dirty="0">
              <a:latin typeface="나눔바른펜" pitchFamily="50" charset="-127"/>
              <a:ea typeface="나눔바른펜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98" y="1321180"/>
            <a:ext cx="3206207" cy="242970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2362" y="1430924"/>
            <a:ext cx="5188263" cy="2210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193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-194553" y="0"/>
            <a:ext cx="9591472" cy="23994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-269132" y="4903551"/>
            <a:ext cx="9591472" cy="23994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0" y="246434"/>
            <a:ext cx="2950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dirty="0">
                <a:latin typeface="나눔바른펜" pitchFamily="50" charset="-127"/>
                <a:ea typeface="나눔바른펜" pitchFamily="50" charset="-127"/>
              </a:rPr>
              <a:t>4</a:t>
            </a:r>
            <a:r>
              <a:rPr lang="en-US" altLang="ko-KR" sz="1800" b="1" dirty="0" smtClean="0">
                <a:latin typeface="나눔바른펜" pitchFamily="50" charset="-127"/>
                <a:ea typeface="나눔바른펜" pitchFamily="50" charset="-127"/>
              </a:rPr>
              <a:t>. </a:t>
            </a:r>
            <a:r>
              <a:rPr lang="ko-KR" altLang="en-US" sz="1800" b="1" dirty="0" smtClean="0">
                <a:latin typeface="나눔바른펜" pitchFamily="50" charset="-127"/>
                <a:ea typeface="나눔바른펜" pitchFamily="50" charset="-127"/>
              </a:rPr>
              <a:t>코드 리뷰</a:t>
            </a:r>
            <a:endParaRPr lang="ko-KR" altLang="en-US" sz="1800" b="1" dirty="0">
              <a:latin typeface="나눔바른펜" pitchFamily="50" charset="-127"/>
              <a:ea typeface="나눔바른펜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750979" y="1534160"/>
            <a:ext cx="586253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0" b="1" dirty="0" smtClean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mon몬소리OTF Black" pitchFamily="50" charset="-127"/>
                <a:ea typeface="Tmon몬소리OTF Black" pitchFamily="50" charset="-127"/>
              </a:rPr>
              <a:t>Review</a:t>
            </a:r>
            <a:endParaRPr lang="ko-KR" altLang="en-US" sz="12000" b="1" dirty="0">
              <a:solidFill>
                <a:srgbClr val="92D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mon몬소리OTF Black" pitchFamily="50" charset="-127"/>
              <a:ea typeface="Tmon몬소리OTF Black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13000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-194553" y="0"/>
            <a:ext cx="9591472" cy="23994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-269132" y="4903551"/>
            <a:ext cx="9591472" cy="23994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320263" y="1534160"/>
            <a:ext cx="456184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0" b="1" dirty="0" smtClean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mon몬소리OTF Black" pitchFamily="50" charset="-127"/>
                <a:ea typeface="Tmon몬소리OTF Black" pitchFamily="50" charset="-127"/>
              </a:rPr>
              <a:t>Q &amp; A</a:t>
            </a:r>
            <a:endParaRPr lang="ko-KR" altLang="en-US" sz="12000" b="1" dirty="0">
              <a:solidFill>
                <a:srgbClr val="92D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mon몬소리OTF Black" pitchFamily="50" charset="-127"/>
              <a:ea typeface="Tmon몬소리OTF Black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05834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/>
        </p:nvSpPr>
        <p:spPr>
          <a:xfrm>
            <a:off x="2798438" y="1548250"/>
            <a:ext cx="3696281" cy="2881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lvl="0" rtl="0">
              <a:spcBef>
                <a:spcPts val="0"/>
              </a:spcBef>
              <a:spcAft>
                <a:spcPts val="0"/>
              </a:spcAft>
              <a:buSzPts val="2400"/>
            </a:pPr>
            <a:r>
              <a:rPr lang="en-US" altLang="ko" sz="3600" dirty="0" smtClean="0">
                <a:latin typeface="나눔바른펜" pitchFamily="50" charset="-127"/>
                <a:ea typeface="나눔바른펜" pitchFamily="50" charset="-127"/>
              </a:rPr>
              <a:t>1. </a:t>
            </a:r>
            <a:r>
              <a:rPr lang="ko" sz="3600" dirty="0" smtClean="0">
                <a:latin typeface="나눔바른펜" pitchFamily="50" charset="-127"/>
                <a:ea typeface="나눔바른펜" pitchFamily="50" charset="-127"/>
              </a:rPr>
              <a:t>프로젝트 </a:t>
            </a:r>
            <a:r>
              <a:rPr lang="ko" sz="3600" dirty="0">
                <a:latin typeface="나눔바른펜" pitchFamily="50" charset="-127"/>
                <a:ea typeface="나눔바른펜" pitchFamily="50" charset="-127"/>
              </a:rPr>
              <a:t>소개</a:t>
            </a:r>
            <a:endParaRPr sz="3600" dirty="0">
              <a:latin typeface="나눔바른펜" pitchFamily="50" charset="-127"/>
              <a:ea typeface="나눔바른펜" pitchFamily="50" charset="-127"/>
            </a:endParaRPr>
          </a:p>
          <a:p>
            <a:pPr marL="76200" lvl="0" rtl="0">
              <a:spcBef>
                <a:spcPts val="0"/>
              </a:spcBef>
              <a:spcAft>
                <a:spcPts val="0"/>
              </a:spcAft>
              <a:buSzPts val="2400"/>
            </a:pPr>
            <a:r>
              <a:rPr lang="en-US" altLang="ko" sz="3600" dirty="0" smtClean="0">
                <a:latin typeface="나눔바른펜" pitchFamily="50" charset="-127"/>
                <a:ea typeface="나눔바른펜" pitchFamily="50" charset="-127"/>
              </a:rPr>
              <a:t>2. </a:t>
            </a:r>
            <a:r>
              <a:rPr lang="ko" sz="3600" dirty="0" smtClean="0">
                <a:latin typeface="나눔바른펜" pitchFamily="50" charset="-127"/>
                <a:ea typeface="나눔바른펜" pitchFamily="50" charset="-127"/>
              </a:rPr>
              <a:t>클래스 </a:t>
            </a:r>
            <a:r>
              <a:rPr lang="ko" sz="3600" dirty="0">
                <a:latin typeface="나눔바른펜" pitchFamily="50" charset="-127"/>
                <a:ea typeface="나눔바른펜" pitchFamily="50" charset="-127"/>
              </a:rPr>
              <a:t>다이아그램</a:t>
            </a:r>
            <a:endParaRPr sz="3600" dirty="0">
              <a:latin typeface="나눔바른펜" pitchFamily="50" charset="-127"/>
              <a:ea typeface="나눔바른펜" pitchFamily="50" charset="-127"/>
            </a:endParaRPr>
          </a:p>
          <a:p>
            <a:pPr marL="76200" lvl="0" rtl="0">
              <a:spcBef>
                <a:spcPts val="0"/>
              </a:spcBef>
              <a:spcAft>
                <a:spcPts val="0"/>
              </a:spcAft>
              <a:buSzPts val="2400"/>
            </a:pPr>
            <a:r>
              <a:rPr lang="en-US" altLang="ko" sz="3600" dirty="0" smtClean="0">
                <a:latin typeface="나눔바른펜" pitchFamily="50" charset="-127"/>
                <a:ea typeface="나눔바른펜" pitchFamily="50" charset="-127"/>
              </a:rPr>
              <a:t>3. </a:t>
            </a:r>
            <a:r>
              <a:rPr lang="ko-KR" altLang="en-US" sz="3600" dirty="0" smtClean="0">
                <a:latin typeface="나눔바른펜" pitchFamily="50" charset="-127"/>
                <a:ea typeface="나눔바른펜" pitchFamily="50" charset="-127"/>
              </a:rPr>
              <a:t>기능 소개</a:t>
            </a:r>
            <a:endParaRPr lang="en-US" altLang="ko-KR" sz="3600" dirty="0" smtClean="0">
              <a:latin typeface="나눔바른펜" pitchFamily="50" charset="-127"/>
              <a:ea typeface="나눔바른펜" pitchFamily="50" charset="-127"/>
            </a:endParaRPr>
          </a:p>
          <a:p>
            <a:pPr marL="76200" lvl="0" rtl="0">
              <a:spcBef>
                <a:spcPts val="0"/>
              </a:spcBef>
              <a:spcAft>
                <a:spcPts val="0"/>
              </a:spcAft>
              <a:buSzPts val="2400"/>
            </a:pPr>
            <a:r>
              <a:rPr lang="en-US" sz="3600" dirty="0" smtClean="0">
                <a:latin typeface="나눔바른펜" pitchFamily="50" charset="-127"/>
                <a:ea typeface="나눔바른펜" pitchFamily="50" charset="-127"/>
              </a:rPr>
              <a:t>4. </a:t>
            </a:r>
            <a:r>
              <a:rPr lang="ko-KR" altLang="en-US" sz="3600" dirty="0" smtClean="0">
                <a:latin typeface="나눔바른펜" pitchFamily="50" charset="-127"/>
                <a:ea typeface="나눔바른펜" pitchFamily="50" charset="-127"/>
              </a:rPr>
              <a:t>코드 리뷰</a:t>
            </a:r>
            <a:endParaRPr sz="3600" dirty="0">
              <a:latin typeface="나눔바른펜" pitchFamily="50" charset="-127"/>
              <a:ea typeface="나눔바른펜" pitchFamily="50" charset="-127"/>
            </a:endParaRPr>
          </a:p>
          <a:p>
            <a:pPr marL="76200" lvl="0" rtl="0">
              <a:spcBef>
                <a:spcPts val="0"/>
              </a:spcBef>
              <a:spcAft>
                <a:spcPts val="0"/>
              </a:spcAft>
              <a:buSzPts val="2400"/>
            </a:pPr>
            <a:r>
              <a:rPr lang="en-US" altLang="ko" sz="3600" dirty="0">
                <a:latin typeface="나눔바른펜" pitchFamily="50" charset="-127"/>
                <a:ea typeface="나눔바른펜" pitchFamily="50" charset="-127"/>
              </a:rPr>
              <a:t>5</a:t>
            </a:r>
            <a:r>
              <a:rPr lang="en-US" altLang="ko" sz="3600" dirty="0" smtClean="0">
                <a:latin typeface="나눔바른펜" pitchFamily="50" charset="-127"/>
                <a:ea typeface="나눔바른펜" pitchFamily="50" charset="-127"/>
              </a:rPr>
              <a:t>. </a:t>
            </a:r>
            <a:r>
              <a:rPr lang="ko" sz="3600" dirty="0" smtClean="0">
                <a:latin typeface="나눔바른펜" pitchFamily="50" charset="-127"/>
                <a:ea typeface="나눔바른펜" pitchFamily="50" charset="-127"/>
              </a:rPr>
              <a:t>QnA</a:t>
            </a:r>
            <a:endParaRPr sz="3600" dirty="0">
              <a:latin typeface="나눔바른펜" pitchFamily="50" charset="-127"/>
              <a:ea typeface="나눔바른펜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194553" y="0"/>
            <a:ext cx="9591472" cy="23994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-269132" y="4903551"/>
            <a:ext cx="9591472" cy="23994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3933217" y="521912"/>
            <a:ext cx="11867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latin typeface="나눔바른펜" pitchFamily="50" charset="-127"/>
                <a:ea typeface="나눔바른펜" pitchFamily="50" charset="-127"/>
              </a:rPr>
              <a:t>Index</a:t>
            </a:r>
            <a:endParaRPr lang="ko-KR" altLang="en-US" sz="3600" dirty="0">
              <a:latin typeface="나눔바른펜" pitchFamily="50" charset="-127"/>
              <a:ea typeface="나눔바른펜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-194553" y="0"/>
            <a:ext cx="9591472" cy="23994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-269132" y="4903551"/>
            <a:ext cx="9591472" cy="23994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0" y="246434"/>
            <a:ext cx="2950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dirty="0" smtClean="0">
                <a:latin typeface="나눔바른펜" pitchFamily="50" charset="-127"/>
                <a:ea typeface="나눔바른펜" pitchFamily="50" charset="-127"/>
              </a:rPr>
              <a:t>1. </a:t>
            </a:r>
            <a:r>
              <a:rPr lang="ko-KR" altLang="en-US" sz="1800" b="1" dirty="0" smtClean="0">
                <a:latin typeface="나눔바른펜" pitchFamily="50" charset="-127"/>
                <a:ea typeface="나눔바른펜" pitchFamily="50" charset="-127"/>
              </a:rPr>
              <a:t>프로젝트 소개</a:t>
            </a:r>
            <a:endParaRPr lang="ko-KR" altLang="en-US" sz="1800" b="1" dirty="0">
              <a:latin typeface="나눔바른펜" pitchFamily="50" charset="-127"/>
              <a:ea typeface="나눔바른펜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686125" y="547373"/>
            <a:ext cx="59468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latin typeface="나눔바른펜" pitchFamily="50" charset="-127"/>
                <a:ea typeface="나눔바른펜" pitchFamily="50" charset="-127"/>
              </a:rPr>
              <a:t>영화관 좌석 예매 프로그램 </a:t>
            </a:r>
            <a:r>
              <a:rPr lang="en-US" altLang="ko-KR" sz="2000" dirty="0" smtClean="0">
                <a:latin typeface="나눔바른펜" pitchFamily="50" charset="-127"/>
                <a:ea typeface="나눔바른펜" pitchFamily="50" charset="-127"/>
              </a:rPr>
              <a:t>VS </a:t>
            </a:r>
            <a:r>
              <a:rPr lang="ko-KR" altLang="en-US" sz="2000" dirty="0">
                <a:latin typeface="나눔바른펜" pitchFamily="50" charset="-127"/>
                <a:ea typeface="나눔바른펜" pitchFamily="50" charset="-127"/>
              </a:rPr>
              <a:t>은행 입출금 관리 프로그램 </a:t>
            </a:r>
          </a:p>
        </p:txBody>
      </p:sp>
      <p:pic>
        <p:nvPicPr>
          <p:cNvPr id="2052" name="Picture 4" descr="C:\Users\BIT2-19\Desktop\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2057" y="1025303"/>
            <a:ext cx="3114980" cy="3719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-194553" y="0"/>
            <a:ext cx="9591472" cy="23994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-269132" y="4903551"/>
            <a:ext cx="9591472" cy="23994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0" y="246434"/>
            <a:ext cx="2950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dirty="0" smtClean="0">
                <a:latin typeface="나눔바른펜" pitchFamily="50" charset="-127"/>
                <a:ea typeface="나눔바른펜" pitchFamily="50" charset="-127"/>
              </a:rPr>
              <a:t>1. </a:t>
            </a:r>
            <a:r>
              <a:rPr lang="ko-KR" altLang="en-US" sz="1800" b="1" dirty="0" smtClean="0">
                <a:latin typeface="나눔바른펜" pitchFamily="50" charset="-127"/>
                <a:ea typeface="나눔바른펜" pitchFamily="50" charset="-127"/>
              </a:rPr>
              <a:t>프로젝트 소개</a:t>
            </a:r>
            <a:endParaRPr lang="ko-KR" altLang="en-US" sz="1800" b="1" dirty="0">
              <a:latin typeface="나눔바른펜" pitchFamily="50" charset="-127"/>
              <a:ea typeface="나눔바른펜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016817" y="602796"/>
            <a:ext cx="31687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latin typeface="나눔바른펜" pitchFamily="50" charset="-127"/>
                <a:ea typeface="나눔바른펜" pitchFamily="50" charset="-127"/>
              </a:rPr>
              <a:t>은행 입출금 관리 프로그램</a:t>
            </a:r>
            <a:endParaRPr lang="ko-KR" altLang="en-US" sz="2000" dirty="0">
              <a:latin typeface="나눔바른펜" pitchFamily="50" charset="-127"/>
              <a:ea typeface="나눔바른펜" pitchFamily="50" charset="-127"/>
            </a:endParaRPr>
          </a:p>
        </p:txBody>
      </p:sp>
      <p:pic>
        <p:nvPicPr>
          <p:cNvPr id="2054" name="Picture 6" descr="C:\Users\BIT2-19\Desktop\33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7616" y="1097847"/>
            <a:ext cx="3008469" cy="3725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5" descr="C:\Users\BIT2-19\Desktop\2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762" y="1097847"/>
            <a:ext cx="3040846" cy="3725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아래쪽 화살표 4"/>
          <p:cNvSpPr/>
          <p:nvPr/>
        </p:nvSpPr>
        <p:spPr>
          <a:xfrm rot="16200000">
            <a:off x="4260714" y="2242225"/>
            <a:ext cx="583660" cy="567446"/>
          </a:xfrm>
          <a:prstGeom prst="downArrow">
            <a:avLst>
              <a:gd name="adj1" fmla="val 30000"/>
              <a:gd name="adj2" fmla="val 54572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7446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194553" y="0"/>
            <a:ext cx="9591472" cy="23994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-269132" y="4903551"/>
            <a:ext cx="9591472" cy="23994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0" y="246434"/>
            <a:ext cx="2950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dirty="0">
                <a:latin typeface="나눔바른펜" pitchFamily="50" charset="-127"/>
                <a:ea typeface="나눔바른펜" pitchFamily="50" charset="-127"/>
              </a:rPr>
              <a:t>2</a:t>
            </a:r>
            <a:r>
              <a:rPr lang="en-US" altLang="ko-KR" sz="1800" b="1" dirty="0" smtClean="0">
                <a:latin typeface="나눔바른펜" pitchFamily="50" charset="-127"/>
                <a:ea typeface="나눔바른펜" pitchFamily="50" charset="-127"/>
              </a:rPr>
              <a:t>. </a:t>
            </a:r>
            <a:r>
              <a:rPr lang="ko-KR" altLang="en-US" sz="1800" b="1" dirty="0" smtClean="0">
                <a:latin typeface="나눔바른펜" pitchFamily="50" charset="-127"/>
                <a:ea typeface="나눔바른펜" pitchFamily="50" charset="-127"/>
              </a:rPr>
              <a:t>클래스 </a:t>
            </a:r>
            <a:r>
              <a:rPr lang="ko-KR" altLang="en-US" sz="1800" b="1" dirty="0" err="1" smtClean="0">
                <a:latin typeface="나눔바른펜" pitchFamily="50" charset="-127"/>
                <a:ea typeface="나눔바른펜" pitchFamily="50" charset="-127"/>
              </a:rPr>
              <a:t>다이아그램</a:t>
            </a:r>
            <a:endParaRPr lang="ko-KR" altLang="en-US" sz="1800" b="1" dirty="0">
              <a:latin typeface="나눔바른펜" pitchFamily="50" charset="-127"/>
              <a:ea typeface="나눔바른펜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9822" y="246434"/>
            <a:ext cx="4400942" cy="465711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C:\Users\BIT2-19\Desktop\filesav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9004" y="2609808"/>
            <a:ext cx="1282241" cy="1340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-269132" y="4903551"/>
            <a:ext cx="9591472" cy="23994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7" name="Picture 3" descr="C:\Users\BIT2-19\Desktop\mai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2848" y="3325075"/>
            <a:ext cx="1086549" cy="929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0" y="246434"/>
            <a:ext cx="2950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dirty="0">
                <a:latin typeface="나눔바른펜" pitchFamily="50" charset="-127"/>
                <a:ea typeface="나눔바른펜" pitchFamily="50" charset="-127"/>
              </a:rPr>
              <a:t>2</a:t>
            </a:r>
            <a:r>
              <a:rPr lang="en-US" altLang="ko-KR" sz="1800" b="1" dirty="0" smtClean="0">
                <a:latin typeface="나눔바른펜" pitchFamily="50" charset="-127"/>
                <a:ea typeface="나눔바른펜" pitchFamily="50" charset="-127"/>
              </a:rPr>
              <a:t>. </a:t>
            </a:r>
            <a:r>
              <a:rPr lang="ko-KR" altLang="en-US" sz="1800" b="1" dirty="0" smtClean="0">
                <a:latin typeface="나눔바른펜" pitchFamily="50" charset="-127"/>
                <a:ea typeface="나눔바른펜" pitchFamily="50" charset="-127"/>
              </a:rPr>
              <a:t>클래스 </a:t>
            </a:r>
            <a:r>
              <a:rPr lang="ko-KR" altLang="en-US" sz="1800" b="1" dirty="0" err="1" smtClean="0">
                <a:latin typeface="나눔바른펜" pitchFamily="50" charset="-127"/>
                <a:ea typeface="나눔바른펜" pitchFamily="50" charset="-127"/>
              </a:rPr>
              <a:t>다이아그램</a:t>
            </a:r>
            <a:r>
              <a:rPr lang="ko-KR" altLang="en-US" sz="1800" b="1" dirty="0" smtClean="0">
                <a:latin typeface="나눔바른펜" pitchFamily="50" charset="-127"/>
                <a:ea typeface="나눔바른펜" pitchFamily="50" charset="-127"/>
              </a:rPr>
              <a:t> </a:t>
            </a:r>
            <a:r>
              <a:rPr lang="en-US" altLang="ko-KR" sz="1800" b="1" dirty="0" smtClean="0">
                <a:latin typeface="나눔바른펜" pitchFamily="50" charset="-127"/>
                <a:ea typeface="나눔바른펜" pitchFamily="50" charset="-127"/>
              </a:rPr>
              <a:t>–MVC</a:t>
            </a:r>
            <a:r>
              <a:rPr lang="ko-KR" altLang="en-US" sz="1800" b="1" dirty="0" smtClean="0">
                <a:latin typeface="나눔바른펜" pitchFamily="50" charset="-127"/>
                <a:ea typeface="나눔바른펜" pitchFamily="50" charset="-127"/>
              </a:rPr>
              <a:t>구</a:t>
            </a:r>
            <a:r>
              <a:rPr lang="ko-KR" altLang="en-US" sz="1800" b="1" dirty="0">
                <a:latin typeface="나눔바른펜" pitchFamily="50" charset="-127"/>
                <a:ea typeface="나눔바른펜" pitchFamily="50" charset="-127"/>
              </a:rPr>
              <a:t>조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-194553" y="0"/>
            <a:ext cx="9591472" cy="23994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7029853" y="4268360"/>
            <a:ext cx="17120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>
                <a:latin typeface="나눔바른펜" pitchFamily="50" charset="-127"/>
                <a:ea typeface="나눔바른펜" pitchFamily="50" charset="-127"/>
              </a:rPr>
              <a:t>View</a:t>
            </a:r>
            <a:endParaRPr lang="ko-KR" altLang="en-US" sz="2400" b="1" dirty="0">
              <a:latin typeface="나눔바른펜" pitchFamily="50" charset="-127"/>
              <a:ea typeface="나눔바른펜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765664" y="4129854"/>
            <a:ext cx="15399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나눔바른펜" pitchFamily="50" charset="-127"/>
                <a:ea typeface="나눔바른펜" pitchFamily="50" charset="-127"/>
              </a:rPr>
              <a:t>Controller</a:t>
            </a:r>
            <a:endParaRPr lang="ko-KR" altLang="en-US" sz="2400" b="1" dirty="0">
              <a:latin typeface="나눔바른펜" pitchFamily="50" charset="-127"/>
              <a:ea typeface="나눔바른펜" pitchFamily="50" charset="-127"/>
            </a:endParaRPr>
          </a:p>
          <a:p>
            <a:pPr algn="ctr"/>
            <a:endParaRPr lang="ko-KR" altLang="en-US" sz="2400" b="1" dirty="0">
              <a:latin typeface="나눔바른펜" pitchFamily="50" charset="-127"/>
              <a:ea typeface="나눔바른펜" pitchFamily="50" charset="-127"/>
            </a:endParaRPr>
          </a:p>
        </p:txBody>
      </p:sp>
      <p:sp>
        <p:nvSpPr>
          <p:cNvPr id="3" name="모서리가 둥근 직사각형 2"/>
          <p:cNvSpPr/>
          <p:nvPr/>
        </p:nvSpPr>
        <p:spPr>
          <a:xfrm>
            <a:off x="45400" y="1313645"/>
            <a:ext cx="3154364" cy="3537216"/>
          </a:xfrm>
          <a:prstGeom prst="roundRect">
            <a:avLst>
              <a:gd name="adj" fmla="val 7897"/>
            </a:avLst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6841787" y="615766"/>
            <a:ext cx="2062263" cy="4093235"/>
          </a:xfrm>
          <a:prstGeom prst="roundRect">
            <a:avLst>
              <a:gd name="adj" fmla="val 7897"/>
            </a:avLst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/>
          <p:cNvGrpSpPr/>
          <p:nvPr/>
        </p:nvGrpSpPr>
        <p:grpSpPr>
          <a:xfrm>
            <a:off x="3305577" y="288440"/>
            <a:ext cx="3423634" cy="2542716"/>
            <a:chOff x="3287944" y="277080"/>
            <a:chExt cx="3223097" cy="2148350"/>
          </a:xfrm>
        </p:grpSpPr>
        <p:sp>
          <p:nvSpPr>
            <p:cNvPr id="2" name="TextBox 1"/>
            <p:cNvSpPr txBox="1"/>
            <p:nvPr/>
          </p:nvSpPr>
          <p:spPr>
            <a:xfrm>
              <a:off x="3645708" y="1963765"/>
              <a:ext cx="99798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 smtClean="0">
                  <a:latin typeface="나눔바른펜" pitchFamily="50" charset="-127"/>
                  <a:ea typeface="나눔바른펜" pitchFamily="50" charset="-127"/>
                </a:rPr>
                <a:t>Model</a:t>
              </a:r>
              <a:endParaRPr lang="ko-KR" altLang="en-US" sz="2400" b="1" dirty="0">
                <a:latin typeface="나눔바른펜" pitchFamily="50" charset="-127"/>
                <a:ea typeface="나눔바른펜" pitchFamily="50" charset="-127"/>
              </a:endParaRPr>
            </a:p>
          </p:txBody>
        </p:sp>
        <p:sp>
          <p:nvSpPr>
            <p:cNvPr id="17" name="모서리가 둥근 직사각형 16"/>
            <p:cNvSpPr/>
            <p:nvPr/>
          </p:nvSpPr>
          <p:spPr>
            <a:xfrm>
              <a:off x="3287944" y="277080"/>
              <a:ext cx="3223097" cy="2148350"/>
            </a:xfrm>
            <a:prstGeom prst="roundRect">
              <a:avLst>
                <a:gd name="adj" fmla="val 7897"/>
              </a:avLst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굽은 화살표 7"/>
          <p:cNvSpPr/>
          <p:nvPr/>
        </p:nvSpPr>
        <p:spPr>
          <a:xfrm rot="5141149">
            <a:off x="5384274" y="3192540"/>
            <a:ext cx="867434" cy="566306"/>
          </a:xfrm>
          <a:prstGeom prst="bentArrow">
            <a:avLst>
              <a:gd name="adj1" fmla="val 29662"/>
              <a:gd name="adj2" fmla="val 50000"/>
              <a:gd name="adj3" fmla="val 48290"/>
              <a:gd name="adj4" fmla="val 66159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0" name="굽은 화살표 19"/>
          <p:cNvSpPr/>
          <p:nvPr/>
        </p:nvSpPr>
        <p:spPr>
          <a:xfrm rot="12525175">
            <a:off x="4514800" y="4109219"/>
            <a:ext cx="882472" cy="783788"/>
          </a:xfrm>
          <a:prstGeom prst="bentArrow">
            <a:avLst>
              <a:gd name="adj1" fmla="val 24792"/>
              <a:gd name="adj2" fmla="val 41567"/>
              <a:gd name="adj3" fmla="val 48290"/>
              <a:gd name="adj4" fmla="val 66159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1" name="굽은 화살표 20"/>
          <p:cNvSpPr/>
          <p:nvPr/>
        </p:nvSpPr>
        <p:spPr>
          <a:xfrm rot="20387981">
            <a:off x="3905833" y="2994469"/>
            <a:ext cx="761159" cy="725601"/>
          </a:xfrm>
          <a:prstGeom prst="bentArrow">
            <a:avLst>
              <a:gd name="adj1" fmla="val 24792"/>
              <a:gd name="adj2" fmla="val 41567"/>
              <a:gd name="adj3" fmla="val 48290"/>
              <a:gd name="adj4" fmla="val 66159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034" name="Picture 10" descr="C:\Users\BIT2-19\Desktop\info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1745" y="345974"/>
            <a:ext cx="1510638" cy="2033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09" y="1446599"/>
            <a:ext cx="1742795" cy="327030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3690" y="317110"/>
            <a:ext cx="1486272" cy="2430492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9184" y="734097"/>
            <a:ext cx="1686216" cy="3559789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5048035" y="2379258"/>
            <a:ext cx="15399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>
                <a:latin typeface="나눔바른펜" pitchFamily="50" charset="-127"/>
                <a:ea typeface="나눔바른펜" pitchFamily="50" charset="-127"/>
              </a:rPr>
              <a:t>Model</a:t>
            </a:r>
            <a:endParaRPr lang="ko-KR" altLang="en-US" sz="2400" b="1" dirty="0">
              <a:latin typeface="나눔바른펜" pitchFamily="50" charset="-127"/>
              <a:ea typeface="나눔바른펜" pitchFamily="50" charset="-127"/>
            </a:endParaRPr>
          </a:p>
          <a:p>
            <a:pPr algn="ctr"/>
            <a:endParaRPr lang="ko-KR" altLang="en-US" sz="2400" b="1" dirty="0">
              <a:latin typeface="나눔바른펜" pitchFamily="50" charset="-127"/>
              <a:ea typeface="나눔바른펜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76139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194553" y="0"/>
            <a:ext cx="9591472" cy="23994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-269132" y="4903551"/>
            <a:ext cx="9591472" cy="23994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0" y="246434"/>
            <a:ext cx="2950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dirty="0" smtClean="0">
                <a:latin typeface="나눔바른펜" pitchFamily="50" charset="-127"/>
                <a:ea typeface="나눔바른펜" pitchFamily="50" charset="-127"/>
              </a:rPr>
              <a:t>3. </a:t>
            </a:r>
            <a:r>
              <a:rPr lang="ko-KR" altLang="en-US" sz="1800" b="1" dirty="0" smtClean="0">
                <a:latin typeface="나눔바른펜" pitchFamily="50" charset="-127"/>
                <a:ea typeface="나눔바른펜" pitchFamily="50" charset="-127"/>
              </a:rPr>
              <a:t>기능 소개 </a:t>
            </a:r>
            <a:r>
              <a:rPr lang="en-US" altLang="ko-KR" sz="1800" b="1" dirty="0" smtClean="0">
                <a:latin typeface="나눔바른펜" pitchFamily="50" charset="-127"/>
                <a:ea typeface="나눔바른펜" pitchFamily="50" charset="-127"/>
              </a:rPr>
              <a:t>– </a:t>
            </a:r>
            <a:r>
              <a:rPr lang="ko-KR" altLang="en-US" sz="1800" b="1" dirty="0" smtClean="0">
                <a:latin typeface="나눔바른펜" pitchFamily="50" charset="-127"/>
                <a:ea typeface="나눔바른펜" pitchFamily="50" charset="-127"/>
              </a:rPr>
              <a:t>회원가입</a:t>
            </a:r>
            <a:endParaRPr lang="ko-KR" altLang="en-US" sz="1800" b="1" dirty="0">
              <a:latin typeface="나눔바른펜" pitchFamily="50" charset="-127"/>
              <a:ea typeface="나눔바른펜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5245" y="650026"/>
            <a:ext cx="4822718" cy="4064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981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194553" y="0"/>
            <a:ext cx="9591472" cy="23994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-269132" y="4903551"/>
            <a:ext cx="9591472" cy="23994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0" y="246434"/>
            <a:ext cx="2950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dirty="0" smtClean="0">
                <a:latin typeface="나눔바른펜" pitchFamily="50" charset="-127"/>
                <a:ea typeface="나눔바른펜" pitchFamily="50" charset="-127"/>
              </a:rPr>
              <a:t>3. </a:t>
            </a:r>
            <a:r>
              <a:rPr lang="ko-KR" altLang="en-US" sz="1800" b="1" dirty="0" smtClean="0">
                <a:latin typeface="나눔바른펜" pitchFamily="50" charset="-127"/>
                <a:ea typeface="나눔바른펜" pitchFamily="50" charset="-127"/>
              </a:rPr>
              <a:t>기능 소개 </a:t>
            </a:r>
            <a:r>
              <a:rPr lang="en-US" altLang="ko-KR" sz="1800" b="1" dirty="0" smtClean="0">
                <a:latin typeface="나눔바른펜" pitchFamily="50" charset="-127"/>
                <a:ea typeface="나눔바른펜" pitchFamily="50" charset="-127"/>
              </a:rPr>
              <a:t>– </a:t>
            </a:r>
            <a:r>
              <a:rPr lang="ko-KR" altLang="en-US" sz="1800" b="1" dirty="0" smtClean="0">
                <a:latin typeface="나눔바른펜" pitchFamily="50" charset="-127"/>
                <a:ea typeface="나눔바른펜" pitchFamily="50" charset="-127"/>
              </a:rPr>
              <a:t>로그</a:t>
            </a:r>
            <a:r>
              <a:rPr lang="ko-KR" altLang="en-US" sz="1800" b="1" dirty="0">
                <a:latin typeface="나눔바른펜" pitchFamily="50" charset="-127"/>
                <a:ea typeface="나눔바른펜" pitchFamily="50" charset="-127"/>
              </a:rPr>
              <a:t>인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74050" y="4285656"/>
            <a:ext cx="33463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smtClean="0">
                <a:latin typeface="나눔바른펜" pitchFamily="50" charset="-127"/>
                <a:ea typeface="나눔바른펜" pitchFamily="50" charset="-127"/>
              </a:rPr>
              <a:t>일반 고객 로그인 화면</a:t>
            </a:r>
            <a:endParaRPr lang="ko-KR" altLang="en-US" sz="2400" b="1" dirty="0">
              <a:latin typeface="나눔바른펜" pitchFamily="50" charset="-127"/>
              <a:ea typeface="나눔바른펜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938376" y="4285655"/>
            <a:ext cx="33463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smtClean="0">
                <a:latin typeface="나눔바른펜" pitchFamily="50" charset="-127"/>
                <a:ea typeface="나눔바른펜" pitchFamily="50" charset="-127"/>
              </a:rPr>
              <a:t>관리자 로그인 화면</a:t>
            </a:r>
            <a:endParaRPr lang="ko-KR" altLang="en-US" sz="2400" b="1" dirty="0">
              <a:latin typeface="나눔바른펜" pitchFamily="50" charset="-127"/>
              <a:ea typeface="나눔바른펜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091" y="766293"/>
            <a:ext cx="3526866" cy="344381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9105" y="753088"/>
            <a:ext cx="3646211" cy="3457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310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-194553" y="0"/>
            <a:ext cx="9591472" cy="23994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-269132" y="4903551"/>
            <a:ext cx="9591472" cy="23994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0" y="246434"/>
            <a:ext cx="3683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dirty="0">
                <a:latin typeface="나눔바른펜" pitchFamily="50" charset="-127"/>
                <a:ea typeface="나눔바른펜" pitchFamily="50" charset="-127"/>
              </a:rPr>
              <a:t>3</a:t>
            </a:r>
            <a:r>
              <a:rPr lang="en-US" altLang="ko-KR" sz="1800" b="1" dirty="0" smtClean="0">
                <a:latin typeface="나눔바른펜" pitchFamily="50" charset="-127"/>
                <a:ea typeface="나눔바른펜" pitchFamily="50" charset="-127"/>
              </a:rPr>
              <a:t>. </a:t>
            </a:r>
            <a:r>
              <a:rPr lang="ko-KR" altLang="en-US" sz="1800" b="1" dirty="0" smtClean="0">
                <a:latin typeface="나눔바른펜" pitchFamily="50" charset="-127"/>
                <a:ea typeface="나눔바른펜" pitchFamily="50" charset="-127"/>
              </a:rPr>
              <a:t>기능 소개 </a:t>
            </a:r>
            <a:r>
              <a:rPr lang="en-US" altLang="ko-KR" sz="1800" b="1" dirty="0" smtClean="0">
                <a:latin typeface="나눔바른펜" pitchFamily="50" charset="-127"/>
                <a:ea typeface="나눔바른펜" pitchFamily="50" charset="-127"/>
              </a:rPr>
              <a:t>– </a:t>
            </a:r>
            <a:r>
              <a:rPr lang="ko-KR" altLang="en-US" sz="1800" b="1" dirty="0" smtClean="0">
                <a:latin typeface="나눔바른펜" pitchFamily="50" charset="-127"/>
                <a:ea typeface="나눔바른펜" pitchFamily="50" charset="-127"/>
              </a:rPr>
              <a:t>고객정보 전체출력</a:t>
            </a:r>
            <a:r>
              <a:rPr lang="en-US" altLang="ko-KR" sz="1800" b="1" dirty="0" smtClean="0">
                <a:latin typeface="나눔바른펜" pitchFamily="50" charset="-127"/>
                <a:ea typeface="나눔바른펜" pitchFamily="50" charset="-127"/>
              </a:rPr>
              <a:t>(</a:t>
            </a:r>
            <a:r>
              <a:rPr lang="ko-KR" altLang="en-US" sz="1800" b="1" dirty="0" smtClean="0">
                <a:latin typeface="나눔바른펜" pitchFamily="50" charset="-127"/>
                <a:ea typeface="나눔바른펜" pitchFamily="50" charset="-127"/>
              </a:rPr>
              <a:t>관리자</a:t>
            </a:r>
            <a:r>
              <a:rPr lang="en-US" altLang="ko-KR" sz="1800" b="1" dirty="0" smtClean="0">
                <a:latin typeface="나눔바른펜" pitchFamily="50" charset="-127"/>
                <a:ea typeface="나눔바른펜" pitchFamily="50" charset="-127"/>
              </a:rPr>
              <a:t>)</a:t>
            </a:r>
            <a:endParaRPr lang="ko-KR" altLang="en-US" sz="1800" b="1" dirty="0">
              <a:latin typeface="나눔바른펜" pitchFamily="50" charset="-127"/>
              <a:ea typeface="나눔바른펜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917" y="1355182"/>
            <a:ext cx="3028258" cy="265909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4641" y="677590"/>
            <a:ext cx="2210048" cy="4014281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9772" y="1047082"/>
            <a:ext cx="2311974" cy="3275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834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314</TotalTime>
  <Words>159</Words>
  <Application>Microsoft Office PowerPoint</Application>
  <PresentationFormat>화면 슬라이드 쇼(16:9)</PresentationFormat>
  <Paragraphs>40</Paragraphs>
  <Slides>17</Slides>
  <Notes>17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3" baseType="lpstr">
      <vt:lpstr>굴림</vt:lpstr>
      <vt:lpstr>Arial</vt:lpstr>
      <vt:lpstr>나눔바른펜</vt:lpstr>
      <vt:lpstr>맑은 고딕</vt:lpstr>
      <vt:lpstr>Tmon몬소리OTF Black</vt:lpstr>
      <vt:lpstr>Simple Light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BIT2-19</dc:creator>
  <cp:lastModifiedBy>JIWON LEE</cp:lastModifiedBy>
  <cp:revision>28</cp:revision>
  <dcterms:modified xsi:type="dcterms:W3CDTF">2020-02-04T00:47:22Z</dcterms:modified>
</cp:coreProperties>
</file>